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71" r:id="rId3"/>
    <p:sldId id="272" r:id="rId4"/>
    <p:sldId id="273" r:id="rId5"/>
    <p:sldId id="274" r:id="rId6"/>
    <p:sldId id="279" r:id="rId7"/>
    <p:sldId id="280" r:id="rId8"/>
    <p:sldId id="275" r:id="rId9"/>
    <p:sldId id="278" r:id="rId10"/>
    <p:sldId id="276" r:id="rId11"/>
    <p:sldId id="277" r:id="rId12"/>
    <p:sldId id="257" r:id="rId13"/>
    <p:sldId id="269" r:id="rId14"/>
    <p:sldId id="258" r:id="rId15"/>
    <p:sldId id="259" r:id="rId16"/>
    <p:sldId id="261" r:id="rId17"/>
    <p:sldId id="267" r:id="rId18"/>
    <p:sldId id="263" r:id="rId19"/>
    <p:sldId id="264" r:id="rId20"/>
    <p:sldId id="266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B68DE-B374-4D46-9F1F-C302D1627D7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2C032-661B-4959-AFC5-45A6F27C4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5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2C032-661B-4959-AFC5-45A6F27C445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EDED823-3491-4DEF-86C9-D65F7ECE842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0284AAD-6266-4D06-A5C7-2F3B5E8F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\Desktop\&#1053;&#1086;&#1074;&#1072;&#1103;%20&#1087;&#1072;&#1087;&#1082;&#1072;\2015-2016\&#1042;&#1085;&#1077;&#1082;&#1083;&#1072;&#1089;&#1089;&#1085;&#1072;&#1103;%20&#1088;&#1072;&#1073;&#1086;&#1090;&#1072;\&#1044;&#1077;&#1085;&#1100;%20&#1089;&#1090;&#1091;&#1076;&#1077;&#1085;&#1090;&#1072;\&#1053;&#1072;%20&#1092;&#1088;&#1072;&#1085;&#1094;&#1091;&#1079;&#1089;&#1082;&#1086;&#1081;%20&#1089;&#1090;&#1086;&#1088;&#1086;&#1085;&#1077;%20&#1085;&#1072;%20&#1095;&#1091;&#1078;&#1086;&#1081;%20&#1087;&#1083;&#1072;&#1090;&#1077;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1052513"/>
            <a:ext cx="7016824" cy="2447925"/>
          </a:xfrm>
        </p:spPr>
        <p:txBody>
          <a:bodyPr>
            <a:noAutofit/>
          </a:bodyPr>
          <a:lstStyle/>
          <a:p>
            <a:r>
              <a:rPr lang="ru-RU" sz="60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Татьянин день – День студентов</a:t>
            </a:r>
            <a:endParaRPr lang="ru-RU" sz="6000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1712">
            <a:off x="5148064" y="3861048"/>
            <a:ext cx="35433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Созерцая тотальную бесчеловечность и жестокость по отношению к невинным жертвам нацистского режима, в Лондоне,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международной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встрече студенческого общества,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1942 году было принято единогласное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постановить</a:t>
            </a:r>
          </a:p>
          <a:p>
            <a:pPr indent="540385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indent="540385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17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ноября </a:t>
            </a: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международным Днем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студента.</a:t>
            </a:r>
          </a:p>
        </p:txBody>
      </p:sp>
      <p:pic>
        <p:nvPicPr>
          <p:cNvPr id="7170" name="Picture 2" descr="C:\Users\кабинет10\Desktop\МЕЖДУНАРОДНЫЙ ДЕНЬ СТУДЕН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79"/>
            <a:ext cx="3984205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бинет10\Desktop\3685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6824" y="5589240"/>
            <a:ext cx="7739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России празднование дня студента имеет </a:t>
            </a:r>
          </a:p>
          <a:p>
            <a:r>
              <a:rPr lang="ru-RU" sz="2800" dirty="0" smtClean="0"/>
              <a:t>собственную многовековую историю.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08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12682"/>
            <a:ext cx="47525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Ежегодно 25 января православная церковь отмечает день святой великомученицы Татьяны Римской. Святая мученица Татьяна Римская была причислена к лику святых ещё в третьем веке нашей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863284" cy="400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968" y="917104"/>
            <a:ext cx="2863284" cy="400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Имя святой Татьяны в России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особо известно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могло таковым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оставаться, если бы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события,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произошедшие в России в 1755 году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Великий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ученый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М.В.Ломоносов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длительное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ходатайствовал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своего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университета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Picture 2" descr="C:\Users\пк\Desktop\Новая папка\2015-2016\Внеклассная работа\День студента\lomono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958">
            <a:off x="4744079" y="2951074"/>
            <a:ext cx="3963360" cy="3789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0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Осуществить эту идею ему помог известный коллекционер, покровитель ученых и меценат Иван Иванович Шувалов. Идя навстречу Ломоносову, которого он уважал как ученого и даже считал своим другом, 25 января 1755 года, в день рождения своей матушки Татьяны, Шувалов обратился к императрице с прошением подписать указ о создании в Москве первого российского университета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9419">
            <a:off x="403185" y="2341143"/>
            <a:ext cx="22860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8368">
            <a:off x="5376506" y="2107522"/>
            <a:ext cx="3179040" cy="235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99592" y="4468341"/>
            <a:ext cx="77520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Шувалов был фаворитом императрицы Елизаветы, отказать она ему в этом естественно не могла.  Указ "Об учреждении Московского университета" был подписан Императрицей  Всея Руси Елизаветой Петровной в тот же день 25 января 1755 года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Вот так день ангела Татьяны Шуваловой стал днем появления в России нового сословия - студенчества. С тех пор день Святой Татьяны стали считать днем Российского студенчества, а саму Татьяну Римскую покровительницей всех студентов России.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8" name="Picture 2" descr="http://dep_xitimox.pnzgu.ru/files/dep_xitimox.pnzgu.ru/m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09984"/>
            <a:ext cx="7056784" cy="471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963" y="404664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В1791 году в Московском университете для студентов и преподавателей университета была построена церковь в честь Святой Татьяны. Здесь каждый год 25 января проходили празднования дня Святой Татьяны с годами превратившийся в день русского студенчества.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832" y="2348880"/>
            <a:ext cx="662473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91360">
            <a:off x="3779912" y="692696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праздничной молитвы и официальной церемонии празднования Татьяниного дня, все бывавшие на служении отмечали этот праздник в ближайших увеселительных заведениях. В день студента гуляла вся Москва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7901">
            <a:off x="1017576" y="3552855"/>
            <a:ext cx="3967459" cy="251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На французской стороне на чужой пла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5898">
            <a:off x="5137432" y="3647508"/>
            <a:ext cx="3747189" cy="313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Вино текло рекой и здесь можно было встретить за одним столом и студента первокурсника и седого профессора, который тоже когда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студентом, особенно популярным в этот день был престижный ресторан «Эрмитаж» на Трубной, где сейчас располагается Театр современной пьесы.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5960">
            <a:off x="607323" y="2961259"/>
            <a:ext cx="4395848" cy="32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 второй половине XIX века Татьянин день становится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неофициальным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студенческим праздником. Он стал праздником русской интеллигенции, культуры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просвещения.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1125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503891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2006 году по Указу Президента Российской Федерации  В. Путина, Татьянин день признан официальным праздником - Днем Российского студенчества.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10\Desktop\Студен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59766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93454"/>
            <a:ext cx="2520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Студенчество как особая группа возникла в </a:t>
            </a:r>
            <a:r>
              <a:rPr lang="ru-RU" sz="2400" dirty="0"/>
              <a:t>Е</a:t>
            </a:r>
            <a:r>
              <a:rPr lang="ru-RU" sz="2400" dirty="0" smtClean="0"/>
              <a:t>вропе в</a:t>
            </a:r>
            <a:r>
              <a:rPr lang="en-US" sz="2400" dirty="0" smtClean="0"/>
              <a:t> XII </a:t>
            </a:r>
            <a:r>
              <a:rPr lang="ru-RU" sz="2400" dirty="0" smtClean="0"/>
              <a:t>в.,</a:t>
            </a:r>
          </a:p>
          <a:p>
            <a:r>
              <a:rPr lang="ru-RU" sz="2400" dirty="0" smtClean="0"/>
              <a:t>одновременно с первыми университетами </a:t>
            </a:r>
          </a:p>
          <a:p>
            <a:endParaRPr lang="ru-RU" sz="2400" dirty="0" smtClean="0"/>
          </a:p>
          <a:p>
            <a:r>
              <a:rPr lang="ru-RU" sz="2400" dirty="0" smtClean="0"/>
              <a:t>Студент (от латинского</a:t>
            </a:r>
            <a:r>
              <a:rPr lang="en-US" sz="2400" dirty="0" smtClean="0"/>
              <a:t> STUDENS</a:t>
            </a:r>
            <a:r>
              <a:rPr lang="ru-RU" sz="2400" dirty="0" smtClean="0"/>
              <a:t>- усердно работающий, занимающийся.)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40123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Древнем Риме так называли людей занятых процессом познания </a:t>
            </a:r>
          </a:p>
        </p:txBody>
      </p:sp>
    </p:spTree>
    <p:extLst>
      <p:ext uri="{BB962C8B-B14F-4D97-AF65-F5344CB8AC3E}">
        <p14:creationId xmlns:p14="http://schemas.microsoft.com/office/powerpoint/2010/main" val="1964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68225">
            <a:off x="743889" y="558671"/>
            <a:ext cx="3563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днем СТУДЕНТА! =)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лихая, удалая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Студента каждый год.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 гуляет до упада,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 гранит наук грызет.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лекции, в буфете,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Уплетает бутерброд.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Он зачет получит завтра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крупно повезет.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Студентов дел по горло,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Просто кругом голова.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«Подготовиться к докладу,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 клуб сходить сперва???».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жалеют педагоги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Нынче нашу молодеешь,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Даже с маленькой шпаргалкой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экзамен не пройдешь.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81570">
            <a:off x="5166108" y="771569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Плачут, бедные Студенты,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Изучают материал,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на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непременно,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высокий балл.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Тяжело всегда в учебе,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в бою потом везет.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 любой работодатель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радостью к себе возьмет!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Веселись Студент сегодня,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Улыбайся и гуляй,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что завтра на учебу,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Ты, смотри, не забывай!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 внимателен, усидчив,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шути своей судьбой,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все двери в этом мире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Распахнутся пред тобой!!!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ДНЕМ СТУДЕНТА!!!!!!)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193185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снова в России веселятся студенты, празднуя свой праздник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День студента.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6087">
            <a:off x="5289687" y="1827477"/>
            <a:ext cx="3096344" cy="230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542926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заодно поздравляют всех девочек, девушек и женщин, которых зовут Татьяна.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1481113174_den_stude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3429024" cy="279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бинет10\Desktop\179759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666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872" y="404664"/>
            <a:ext cx="8847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 появлением университетов термин студент стал употребляться </a:t>
            </a:r>
          </a:p>
          <a:p>
            <a:r>
              <a:rPr lang="ru-RU" sz="2400" dirty="0" smtClean="0"/>
              <a:t>для обозначения обучающихся и преподавателей, </a:t>
            </a:r>
          </a:p>
          <a:p>
            <a:r>
              <a:rPr lang="ru-RU" sz="2400" dirty="0" smtClean="0"/>
              <a:t>а с появлением ученых званий : магистр, профессор</a:t>
            </a:r>
          </a:p>
          <a:p>
            <a:r>
              <a:rPr lang="ru-RU" sz="2400" dirty="0" smtClean="0"/>
              <a:t>только для обучающихся.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34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жизнь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многих,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ассоциируется с общежитием, зубрежкой, полуголодным существованием и, конечно, весельем.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периоду Средневековья и более поздних эпох,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ясно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все не так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 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изменилось.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провинности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наказывали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плетьми,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оходил на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издевательства.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кабинет10\Desktop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1"/>
            <a:ext cx="5472607" cy="43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Считалось, что занятия лучше запоминаются, если студента периодически поколачивать. Сохранилось очень много средневековых пособий, в которых учащихся рекомендовалось пороть, бить плеткой или таскать за уши.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5328592" cy="38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бинет10\Desktop\69-Pamyatnik-Granit-nau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33675"/>
            <a:ext cx="6408712" cy="46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83374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Долгие годы студенты разных стран не имели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праздника. В каждой стране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формировались собственные праздничные традиции.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024" y="1967971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всех студентов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объединяло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знаниям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тяга грызть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 науки!</a:t>
            </a:r>
          </a:p>
        </p:txBody>
      </p:sp>
    </p:spTree>
    <p:extLst>
      <p:ext uri="{BB962C8B-B14F-4D97-AF65-F5344CB8AC3E}">
        <p14:creationId xmlns:p14="http://schemas.microsoft.com/office/powerpoint/2010/main" val="3480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10\Desktop\marius-pontemercy-and-a-group-of-students-waving-french-flags-in-a-rebellion-136689098845702601-13042614370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083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920" y="5373216"/>
            <a:ext cx="9002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всегда были самой активной частью общества,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свободу, справедливость, права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544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10649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кабинет10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47" y="332721"/>
            <a:ext cx="4536504" cy="39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2578" y="548680"/>
            <a:ext cx="75738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758" y="4307134"/>
            <a:ext cx="8842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всем мире признано проводить день студента 17 ноября. Этот день имеет более траурный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характер, нежели праздничный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История гласит о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событиях,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произошедших менее века назад в оккупированной фашистами Чехословакии. Все началось с митинга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студентов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октябре 1939 года,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годовщину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 Чехословацкого независимого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 всем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мире</a:t>
            </a:r>
            <a:endParaRPr lang="ru-RU" dirty="0"/>
          </a:p>
        </p:txBody>
      </p:sp>
      <p:pic>
        <p:nvPicPr>
          <p:cNvPr id="6150" name="Picture 6" descr="C:\Users\кабинет10\Desktop\p04wz15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332721"/>
            <a:ext cx="3851920" cy="37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06499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Многотысячное шествие было разогнано с особенной жестокостью,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вследствии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чего много студентов и преподавателей было убито или покалечено. Дабы пресечь подобные акции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будущем,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нацисты 17 ноября штурмовали университеты и общежития. Более тысячи человек было арестовано и направлено в концентрационные лагеря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кабинет10\Desktop\3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168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566</TotalTime>
  <Words>643</Words>
  <Application>Microsoft Office PowerPoint</Application>
  <PresentationFormat>Экран (4:3)</PresentationFormat>
  <Paragraphs>70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Татьянин день – День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Татьянин день – день студентов</dc:title>
  <dc:creator>пк</dc:creator>
  <cp:lastModifiedBy>Пользователь</cp:lastModifiedBy>
  <cp:revision>52</cp:revision>
  <dcterms:created xsi:type="dcterms:W3CDTF">2016-01-20T20:10:17Z</dcterms:created>
  <dcterms:modified xsi:type="dcterms:W3CDTF">2022-01-24T03:56:17Z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1129286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